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E2DA7-2E8C-4743-8F73-AE08D320B4BE}" type="datetimeFigureOut">
              <a:rPr lang="zh-CN" altLang="en-US" smtClean="0"/>
              <a:t>2018/11/13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E10E8-2A3B-4999-AB9C-4FC6154547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83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7E2DA7-2E8C-4743-8F73-AE08D320B4BE}" type="datetimeFigureOut">
              <a:rPr lang="zh-CN" altLang="en-US" smtClean="0"/>
              <a:t>2018/11/13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E10E8-2A3B-4999-AB9C-4FC6154547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876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zh-CN" altLang="en-US" sz="600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组合优化理论</a:t>
            </a:r>
            <a:endParaRPr lang="zh-CN" altLang="en-US" sz="6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222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常见向量范数：极大范数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253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常见向量范数：极大范数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2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非常见向量范数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89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45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1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79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94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11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08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6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本讲的主要知识点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143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36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185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555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798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68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42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方向导数与梯度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40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360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3222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217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范数的引入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8719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8094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0377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635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298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008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540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445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132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555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026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一、 从向量的长度或模谈起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761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497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098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5200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1240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603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7521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3881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252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803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2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004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682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667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991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102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2827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850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692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278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0618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76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向量范数的概念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913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132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605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5472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335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0991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308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514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949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60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72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欧氏范数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545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855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063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804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897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7465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0191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5349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608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2786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16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常见向量范数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265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29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2041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544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8565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1498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064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20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8687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326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55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向量范数</a:t>
            </a:r>
            <a:r>
              <a:rPr lang="en-US" altLang="zh-CN" smtClean="0"/>
              <a:t>– </a:t>
            </a:r>
            <a:r>
              <a:rPr lang="zh-CN" altLang="en-US" smtClean="0"/>
              <a:t>示例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4470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460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789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</Words>
  <Application>Microsoft Office PowerPoint</Application>
  <PresentationFormat>全屏显示(4:3)</PresentationFormat>
  <Paragraphs>12</Paragraphs>
  <Slides>91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91</vt:i4>
      </vt:variant>
    </vt:vector>
  </HeadingPairs>
  <TitlesOfParts>
    <vt:vector size="92" baseType="lpstr">
      <vt:lpstr>Office 主题​​</vt:lpstr>
      <vt:lpstr>组合优化理论</vt:lpstr>
      <vt:lpstr>本讲的主要知识点</vt:lpstr>
      <vt:lpstr>范数的引入</vt:lpstr>
      <vt:lpstr>一、 从向量的长度或模谈起</vt:lpstr>
      <vt:lpstr>PowerPoint 演示文稿</vt:lpstr>
      <vt:lpstr>向量范数的概念</vt:lpstr>
      <vt:lpstr>欧氏范数</vt:lpstr>
      <vt:lpstr>常见向量范数</vt:lpstr>
      <vt:lpstr>向量范数– 示例</vt:lpstr>
      <vt:lpstr>常见向量范数：极大范数</vt:lpstr>
      <vt:lpstr>常见向量范数：极大范数</vt:lpstr>
      <vt:lpstr>非常见向量范数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方向导数与梯度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组合优化理论</dc:title>
  <dc:creator>DRChina</dc:creator>
  <cp:lastModifiedBy>DRChina</cp:lastModifiedBy>
  <cp:revision>1</cp:revision>
  <dcterms:created xsi:type="dcterms:W3CDTF">2018-11-13T08:39:28Z</dcterms:created>
  <dcterms:modified xsi:type="dcterms:W3CDTF">2018-11-13T08:39:28Z</dcterms:modified>
</cp:coreProperties>
</file>